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C7A0D-AF08-6A5D-BAA1-E9458C59E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62925E-A5EB-E4A9-C4C5-6E0381DD7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CF52E-F1C2-94C9-8E96-99A6B864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58C5C-3B2E-6E30-37CD-8C98FB5F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FC41-A0B0-AC2C-B651-87993209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27F8C-2F6B-B04E-6009-1428535D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2A07BC-8424-CAB9-8BDD-E784BCA4E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A7BB0-EFAE-8728-C716-AB524E76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9657A-B739-74D5-87FB-E524E16E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B0DDA-A8B7-D2F5-032A-9515D799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8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08694A-6A11-ACB2-64E5-A98330488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9537A-4B0F-54AE-0EAB-EB11A0718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D7E58-91AE-618C-561D-657D8604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B671B-FBCC-7E79-2AAB-DEA00EF2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4E59F-AF75-7CBA-0BB0-DDE2F019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590C0-BCB0-739F-4A92-C344816E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DDDBE-FA55-CED0-7438-DB2BB9C3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8172B-9A91-4518-76ED-7D8E6A80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35439-25BF-1AA9-B17B-6365BA5E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C868B-35F4-2232-26CB-19A2CD1B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5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564E0-9681-0DE8-48EC-307F05A3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641B6-C9E2-5E49-CA5F-1A7B3AE2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DC1B1C-9919-A8BC-D27C-3CD9452C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ABA1F-308D-6DE3-EE62-BF5931E6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60F55-2EBF-6900-E979-0F80E90E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213E6-DF83-4ABE-6E2D-8C94F38C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F6D9D-FE92-A725-F765-009DF97A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5DB916-FC64-365E-E468-6643B34C0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73EE0-E3C1-5BA8-B467-E34F79FC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95E46E-D264-8E84-8166-5F0B0A07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27815-96A0-23D1-1874-E304EEAB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31C69-E11F-2EBB-7542-231544A7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103EB-D722-1B88-91DE-7844AF98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D1A97-9A25-8320-FF2B-28E950EFC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F9A502-71C5-AA6B-6E74-36EF2D3CA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B7218-D346-9330-E05C-6EE74A3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39F762-032B-042A-0FCD-4BC44EDC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09EA65-B602-D4AE-DB01-18B7D637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1BEA42-F792-6EDB-0A30-AA97ECD3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6AD97-9F05-E6AB-F7AE-BB08DCEA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66682F-F2D3-AF73-65AB-66ABE3AB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C93670-F2FF-6C89-BD29-A27EE09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5A7030-FDCC-AB33-25A2-1B6B7801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6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F73190-6B1F-7EC7-7C59-1AC2154A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63B43C-C7D4-BE50-7222-D6B12336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0A610-0D07-A358-E84A-BA70DD27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3CA34-13F8-CB76-4D33-5EFCB7C7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F9677-A964-8CB4-22A9-C41DF158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D4D385-9BD3-C924-15C2-A29909E5E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38434-4A91-9AA5-3247-2E524103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FD6E5-DA5B-C17D-D557-E8282AF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BEE06-02E7-E657-1D64-DFD2CC44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851C9-4347-4A7A-4AC8-58F3496C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4CA36B-EB15-0803-A114-53B898E89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A6AFBE-AB20-A3E2-753A-CD096314E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EA08F6-26FE-1749-9A78-7AB3FC2C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AE3E35-0F41-9863-50E7-90333287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92C53-0210-EB91-37D0-5733C2D7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C1E0B-8C22-C4DA-48E0-AAAF8D5B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BD4273-5F89-6BD1-7F17-81FC36E12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41EE8-B6F5-55B5-B1C2-06FBDF23B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7029-DE9B-4475-B601-D3D8C7512A3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E62CF-307C-6B50-E1E6-C4AB0A591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4721F-BCDF-DCA5-26D9-7146D3265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21E1-4EA1-4B96-B85E-E761C2221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2000" b="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4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Journal Ajoms</dc:creator>
  <cp:lastModifiedBy>Journal Ajoms</cp:lastModifiedBy>
  <cp:revision>1</cp:revision>
  <dcterms:created xsi:type="dcterms:W3CDTF">2025-09-15T06:00:35Z</dcterms:created>
  <dcterms:modified xsi:type="dcterms:W3CDTF">2025-09-15T06:03:53Z</dcterms:modified>
</cp:coreProperties>
</file>